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2" r:id="rId3"/>
    <p:sldId id="273" r:id="rId4"/>
    <p:sldId id="274" r:id="rId5"/>
    <p:sldId id="294" r:id="rId6"/>
    <p:sldId id="275" r:id="rId7"/>
    <p:sldId id="267" r:id="rId8"/>
    <p:sldId id="279" r:id="rId9"/>
    <p:sldId id="281" r:id="rId10"/>
    <p:sldId id="260" r:id="rId11"/>
    <p:sldId id="287" r:id="rId12"/>
    <p:sldId id="288" r:id="rId13"/>
    <p:sldId id="289" r:id="rId14"/>
    <p:sldId id="284" r:id="rId15"/>
    <p:sldId id="292" r:id="rId16"/>
  </p:sldIdLst>
  <p:sldSz cx="12192000" cy="6858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28FEC3-DA81-4EF1-8510-2D4A00A6B0BE}" v="12" dt="2022-10-26T11:13:37.0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 snapToGrid="0">
      <p:cViewPr varScale="1">
        <p:scale>
          <a:sx n="59" d="100"/>
          <a:sy n="59" d="100"/>
        </p:scale>
        <p:origin x="378" y="72"/>
      </p:cViewPr>
      <p:guideLst/>
    </p:cSldViewPr>
  </p:slideViewPr>
  <p:outlineViewPr>
    <p:cViewPr>
      <p:scale>
        <a:sx n="33" d="100"/>
        <a:sy n="33" d="100"/>
      </p:scale>
      <p:origin x="0" y="-1752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誠一 清水" userId="62dea4249d1d0e70" providerId="LiveId" clId="{6528FEC3-DA81-4EF1-8510-2D4A00A6B0BE}"/>
    <pc:docChg chg="undo custSel addSld delSld modSld">
      <pc:chgData name="誠一 清水" userId="62dea4249d1d0e70" providerId="LiveId" clId="{6528FEC3-DA81-4EF1-8510-2D4A00A6B0BE}" dt="2022-10-22T21:52:24.014" v="518" actId="20577"/>
      <pc:docMkLst>
        <pc:docMk/>
      </pc:docMkLst>
      <pc:sldChg chg="modSp mod">
        <pc:chgData name="誠一 清水" userId="62dea4249d1d0e70" providerId="LiveId" clId="{6528FEC3-DA81-4EF1-8510-2D4A00A6B0BE}" dt="2022-10-22T12:20:09.148" v="14" actId="20577"/>
        <pc:sldMkLst>
          <pc:docMk/>
          <pc:sldMk cId="3029277566" sldId="256"/>
        </pc:sldMkLst>
        <pc:spChg chg="mod">
          <ac:chgData name="誠一 清水" userId="62dea4249d1d0e70" providerId="LiveId" clId="{6528FEC3-DA81-4EF1-8510-2D4A00A6B0BE}" dt="2022-10-22T12:20:09.148" v="14" actId="20577"/>
          <ac:spMkLst>
            <pc:docMk/>
            <pc:sldMk cId="3029277566" sldId="256"/>
            <ac:spMk id="3" creationId="{4819ABD6-9BF4-466B-8CEB-FCC6B207EBF0}"/>
          </ac:spMkLst>
        </pc:spChg>
      </pc:sldChg>
      <pc:sldChg chg="modSp mod">
        <pc:chgData name="誠一 清水" userId="62dea4249d1d0e70" providerId="LiveId" clId="{6528FEC3-DA81-4EF1-8510-2D4A00A6B0BE}" dt="2022-10-22T21:35:44.490" v="123" actId="20577"/>
        <pc:sldMkLst>
          <pc:docMk/>
          <pc:sldMk cId="1911096172" sldId="267"/>
        </pc:sldMkLst>
        <pc:spChg chg="mod">
          <ac:chgData name="誠一 清水" userId="62dea4249d1d0e70" providerId="LiveId" clId="{6528FEC3-DA81-4EF1-8510-2D4A00A6B0BE}" dt="2022-10-22T21:35:44.490" v="123" actId="20577"/>
          <ac:spMkLst>
            <pc:docMk/>
            <pc:sldMk cId="1911096172" sldId="267"/>
            <ac:spMk id="3" creationId="{065F7945-504C-4D23-BF05-46E6945DEAB3}"/>
          </ac:spMkLst>
        </pc:spChg>
      </pc:sldChg>
      <pc:sldChg chg="modSp mod">
        <pc:chgData name="誠一 清水" userId="62dea4249d1d0e70" providerId="LiveId" clId="{6528FEC3-DA81-4EF1-8510-2D4A00A6B0BE}" dt="2022-10-22T12:21:13.280" v="17" actId="20577"/>
        <pc:sldMkLst>
          <pc:docMk/>
          <pc:sldMk cId="4234792944" sldId="272"/>
        </pc:sldMkLst>
        <pc:spChg chg="mod">
          <ac:chgData name="誠一 清水" userId="62dea4249d1d0e70" providerId="LiveId" clId="{6528FEC3-DA81-4EF1-8510-2D4A00A6B0BE}" dt="2022-10-22T12:21:13.280" v="17" actId="20577"/>
          <ac:spMkLst>
            <pc:docMk/>
            <pc:sldMk cId="4234792944" sldId="272"/>
            <ac:spMk id="3" creationId="{892D5499-6212-4BEB-844C-87A0F15986F0}"/>
          </ac:spMkLst>
        </pc:spChg>
      </pc:sldChg>
      <pc:sldChg chg="modSp mod">
        <pc:chgData name="誠一 清水" userId="62dea4249d1d0e70" providerId="LiveId" clId="{6528FEC3-DA81-4EF1-8510-2D4A00A6B0BE}" dt="2022-10-22T12:21:31.561" v="19" actId="20577"/>
        <pc:sldMkLst>
          <pc:docMk/>
          <pc:sldMk cId="2153845627" sldId="273"/>
        </pc:sldMkLst>
        <pc:spChg chg="mod">
          <ac:chgData name="誠一 清水" userId="62dea4249d1d0e70" providerId="LiveId" clId="{6528FEC3-DA81-4EF1-8510-2D4A00A6B0BE}" dt="2022-10-22T12:21:31.561" v="19" actId="20577"/>
          <ac:spMkLst>
            <pc:docMk/>
            <pc:sldMk cId="2153845627" sldId="273"/>
            <ac:spMk id="3" creationId="{5BB161DD-0CCD-4FB4-95D9-15B814308851}"/>
          </ac:spMkLst>
        </pc:spChg>
      </pc:sldChg>
      <pc:sldChg chg="modSp mod">
        <pc:chgData name="誠一 清水" userId="62dea4249d1d0e70" providerId="LiveId" clId="{6528FEC3-DA81-4EF1-8510-2D4A00A6B0BE}" dt="2022-10-22T21:31:07.663" v="29" actId="20577"/>
        <pc:sldMkLst>
          <pc:docMk/>
          <pc:sldMk cId="125775231" sldId="274"/>
        </pc:sldMkLst>
        <pc:spChg chg="mod">
          <ac:chgData name="誠一 清水" userId="62dea4249d1d0e70" providerId="LiveId" clId="{6528FEC3-DA81-4EF1-8510-2D4A00A6B0BE}" dt="2022-10-22T21:31:07.663" v="29" actId="20577"/>
          <ac:spMkLst>
            <pc:docMk/>
            <pc:sldMk cId="125775231" sldId="274"/>
            <ac:spMk id="3" creationId="{28643ACC-8714-4CD4-A65E-4E8137C21F9D}"/>
          </ac:spMkLst>
        </pc:spChg>
      </pc:sldChg>
      <pc:sldChg chg="modSp mod">
        <pc:chgData name="誠一 清水" userId="62dea4249d1d0e70" providerId="LiveId" clId="{6528FEC3-DA81-4EF1-8510-2D4A00A6B0BE}" dt="2022-10-22T21:34:41.913" v="96" actId="6549"/>
        <pc:sldMkLst>
          <pc:docMk/>
          <pc:sldMk cId="11176717" sldId="275"/>
        </pc:sldMkLst>
        <pc:spChg chg="mod">
          <ac:chgData name="誠一 清水" userId="62dea4249d1d0e70" providerId="LiveId" clId="{6528FEC3-DA81-4EF1-8510-2D4A00A6B0BE}" dt="2022-10-22T21:34:41.913" v="96" actId="6549"/>
          <ac:spMkLst>
            <pc:docMk/>
            <pc:sldMk cId="11176717" sldId="275"/>
            <ac:spMk id="3" creationId="{0629135D-D834-4944-B74F-01D3C4836FD9}"/>
          </ac:spMkLst>
        </pc:spChg>
      </pc:sldChg>
      <pc:sldChg chg="modSp mod">
        <pc:chgData name="誠一 清水" userId="62dea4249d1d0e70" providerId="LiveId" clId="{6528FEC3-DA81-4EF1-8510-2D4A00A6B0BE}" dt="2022-10-22T21:35:57.509" v="125" actId="20577"/>
        <pc:sldMkLst>
          <pc:docMk/>
          <pc:sldMk cId="1074593603" sldId="279"/>
        </pc:sldMkLst>
        <pc:spChg chg="mod">
          <ac:chgData name="誠一 清水" userId="62dea4249d1d0e70" providerId="LiveId" clId="{6528FEC3-DA81-4EF1-8510-2D4A00A6B0BE}" dt="2022-10-22T21:35:57.509" v="125" actId="20577"/>
          <ac:spMkLst>
            <pc:docMk/>
            <pc:sldMk cId="1074593603" sldId="279"/>
            <ac:spMk id="2" creationId="{0F917645-FEE6-46B6-932F-2975B178E6FB}"/>
          </ac:spMkLst>
        </pc:spChg>
      </pc:sldChg>
      <pc:sldChg chg="del">
        <pc:chgData name="誠一 清水" userId="62dea4249d1d0e70" providerId="LiveId" clId="{6528FEC3-DA81-4EF1-8510-2D4A00A6B0BE}" dt="2022-10-22T21:36:12.394" v="126" actId="2696"/>
        <pc:sldMkLst>
          <pc:docMk/>
          <pc:sldMk cId="1967817938" sldId="280"/>
        </pc:sldMkLst>
      </pc:sldChg>
      <pc:sldChg chg="modSp mod">
        <pc:chgData name="誠一 清水" userId="62dea4249d1d0e70" providerId="LiveId" clId="{6528FEC3-DA81-4EF1-8510-2D4A00A6B0BE}" dt="2022-10-22T21:36:21.667" v="131" actId="122"/>
        <pc:sldMkLst>
          <pc:docMk/>
          <pc:sldMk cId="2432213395" sldId="281"/>
        </pc:sldMkLst>
        <pc:spChg chg="mod">
          <ac:chgData name="誠一 清水" userId="62dea4249d1d0e70" providerId="LiveId" clId="{6528FEC3-DA81-4EF1-8510-2D4A00A6B0BE}" dt="2022-10-22T21:36:21.667" v="131" actId="122"/>
          <ac:spMkLst>
            <pc:docMk/>
            <pc:sldMk cId="2432213395" sldId="281"/>
            <ac:spMk id="2" creationId="{5E497A0C-E86C-483D-ACCB-73B8066E9A83}"/>
          </ac:spMkLst>
        </pc:spChg>
      </pc:sldChg>
      <pc:sldChg chg="del">
        <pc:chgData name="誠一 清水" userId="62dea4249d1d0e70" providerId="LiveId" clId="{6528FEC3-DA81-4EF1-8510-2D4A00A6B0BE}" dt="2022-10-22T21:38:24.330" v="143" actId="2696"/>
        <pc:sldMkLst>
          <pc:docMk/>
          <pc:sldMk cId="305818624" sldId="282"/>
        </pc:sldMkLst>
      </pc:sldChg>
      <pc:sldChg chg="del">
        <pc:chgData name="誠一 清水" userId="62dea4249d1d0e70" providerId="LiveId" clId="{6528FEC3-DA81-4EF1-8510-2D4A00A6B0BE}" dt="2022-10-22T21:37:56.871" v="139" actId="2696"/>
        <pc:sldMkLst>
          <pc:docMk/>
          <pc:sldMk cId="2096581673" sldId="283"/>
        </pc:sldMkLst>
      </pc:sldChg>
      <pc:sldChg chg="modSp mod">
        <pc:chgData name="誠一 清水" userId="62dea4249d1d0e70" providerId="LiveId" clId="{6528FEC3-DA81-4EF1-8510-2D4A00A6B0BE}" dt="2022-10-22T21:46:06.158" v="484" actId="207"/>
        <pc:sldMkLst>
          <pc:docMk/>
          <pc:sldMk cId="1901635046" sldId="284"/>
        </pc:sldMkLst>
        <pc:spChg chg="mod">
          <ac:chgData name="誠一 清水" userId="62dea4249d1d0e70" providerId="LiveId" clId="{6528FEC3-DA81-4EF1-8510-2D4A00A6B0BE}" dt="2022-10-22T21:43:15.643" v="466" actId="20577"/>
          <ac:spMkLst>
            <pc:docMk/>
            <pc:sldMk cId="1901635046" sldId="284"/>
            <ac:spMk id="2" creationId="{68F2EEB1-0992-4910-9060-F4DD3EF964BB}"/>
          </ac:spMkLst>
        </pc:spChg>
        <pc:spChg chg="mod">
          <ac:chgData name="誠一 清水" userId="62dea4249d1d0e70" providerId="LiveId" clId="{6528FEC3-DA81-4EF1-8510-2D4A00A6B0BE}" dt="2022-10-22T21:46:06.158" v="484" actId="207"/>
          <ac:spMkLst>
            <pc:docMk/>
            <pc:sldMk cId="1901635046" sldId="284"/>
            <ac:spMk id="3" creationId="{9C0D954C-8304-47EC-9761-BB99CF28C9E7}"/>
          </ac:spMkLst>
        </pc:spChg>
      </pc:sldChg>
      <pc:sldChg chg="modSp mod">
        <pc:chgData name="誠一 清水" userId="62dea4249d1d0e70" providerId="LiveId" clId="{6528FEC3-DA81-4EF1-8510-2D4A00A6B0BE}" dt="2022-10-22T21:37:22.247" v="137" actId="20577"/>
        <pc:sldMkLst>
          <pc:docMk/>
          <pc:sldMk cId="3144108064" sldId="288"/>
        </pc:sldMkLst>
        <pc:spChg chg="mod">
          <ac:chgData name="誠一 清水" userId="62dea4249d1d0e70" providerId="LiveId" clId="{6528FEC3-DA81-4EF1-8510-2D4A00A6B0BE}" dt="2022-10-22T21:36:55.968" v="133" actId="20577"/>
          <ac:spMkLst>
            <pc:docMk/>
            <pc:sldMk cId="3144108064" sldId="288"/>
            <ac:spMk id="2" creationId="{B374DE9D-54A1-4FD4-82E5-7E1AA862EB6F}"/>
          </ac:spMkLst>
        </pc:spChg>
        <pc:spChg chg="mod">
          <ac:chgData name="誠一 清水" userId="62dea4249d1d0e70" providerId="LiveId" clId="{6528FEC3-DA81-4EF1-8510-2D4A00A6B0BE}" dt="2022-10-22T21:37:22.247" v="137" actId="20577"/>
          <ac:spMkLst>
            <pc:docMk/>
            <pc:sldMk cId="3144108064" sldId="288"/>
            <ac:spMk id="3" creationId="{35379A0E-011A-43EE-A4D2-D85D7CFB6C9A}"/>
          </ac:spMkLst>
        </pc:spChg>
      </pc:sldChg>
      <pc:sldChg chg="modSp mod">
        <pc:chgData name="誠一 清水" userId="62dea4249d1d0e70" providerId="LiveId" clId="{6528FEC3-DA81-4EF1-8510-2D4A00A6B0BE}" dt="2022-10-22T21:52:24.014" v="518" actId="20577"/>
        <pc:sldMkLst>
          <pc:docMk/>
          <pc:sldMk cId="3819183629" sldId="289"/>
        </pc:sldMkLst>
        <pc:spChg chg="mod">
          <ac:chgData name="誠一 清水" userId="62dea4249d1d0e70" providerId="LiveId" clId="{6528FEC3-DA81-4EF1-8510-2D4A00A6B0BE}" dt="2022-10-22T21:52:24.014" v="518" actId="20577"/>
          <ac:spMkLst>
            <pc:docMk/>
            <pc:sldMk cId="3819183629" sldId="289"/>
            <ac:spMk id="3" creationId="{DB75E2BA-4B91-4BF0-94FC-FCF781A60204}"/>
          </ac:spMkLst>
        </pc:spChg>
      </pc:sldChg>
      <pc:sldChg chg="modSp mod">
        <pc:chgData name="誠一 清水" userId="62dea4249d1d0e70" providerId="LiveId" clId="{6528FEC3-DA81-4EF1-8510-2D4A00A6B0BE}" dt="2022-10-22T21:44:16.267" v="471" actId="20577"/>
        <pc:sldMkLst>
          <pc:docMk/>
          <pc:sldMk cId="3464329507" sldId="292"/>
        </pc:sldMkLst>
        <pc:spChg chg="mod">
          <ac:chgData name="誠一 清水" userId="62dea4249d1d0e70" providerId="LiveId" clId="{6528FEC3-DA81-4EF1-8510-2D4A00A6B0BE}" dt="2022-10-22T21:44:16.267" v="471" actId="20577"/>
          <ac:spMkLst>
            <pc:docMk/>
            <pc:sldMk cId="3464329507" sldId="292"/>
            <ac:spMk id="3" creationId="{065F7945-504C-4D23-BF05-46E6945DEAB3}"/>
          </ac:spMkLst>
        </pc:spChg>
      </pc:sldChg>
      <pc:sldChg chg="modSp mod">
        <pc:chgData name="誠一 清水" userId="62dea4249d1d0e70" providerId="LiveId" clId="{6528FEC3-DA81-4EF1-8510-2D4A00A6B0BE}" dt="2022-10-22T21:33:51.871" v="57" actId="20577"/>
        <pc:sldMkLst>
          <pc:docMk/>
          <pc:sldMk cId="3505305932" sldId="294"/>
        </pc:sldMkLst>
        <pc:spChg chg="mod">
          <ac:chgData name="誠一 清水" userId="62dea4249d1d0e70" providerId="LiveId" clId="{6528FEC3-DA81-4EF1-8510-2D4A00A6B0BE}" dt="2022-10-22T21:32:02.883" v="30"/>
          <ac:spMkLst>
            <pc:docMk/>
            <pc:sldMk cId="3505305932" sldId="294"/>
            <ac:spMk id="2" creationId="{C6D1E1DE-D87B-4071-A89C-3676A074BEF1}"/>
          </ac:spMkLst>
        </pc:spChg>
        <pc:spChg chg="mod">
          <ac:chgData name="誠一 清水" userId="62dea4249d1d0e70" providerId="LiveId" clId="{6528FEC3-DA81-4EF1-8510-2D4A00A6B0BE}" dt="2022-10-22T21:33:51.871" v="57" actId="20577"/>
          <ac:spMkLst>
            <pc:docMk/>
            <pc:sldMk cId="3505305932" sldId="294"/>
            <ac:spMk id="3" creationId="{AF9664DC-D206-4C73-AF19-95FED654E108}"/>
          </ac:spMkLst>
        </pc:spChg>
      </pc:sldChg>
      <pc:sldChg chg="add del">
        <pc:chgData name="誠一 清水" userId="62dea4249d1d0e70" providerId="LiveId" clId="{6528FEC3-DA81-4EF1-8510-2D4A00A6B0BE}" dt="2022-10-22T21:38:09.209" v="141" actId="2696"/>
        <pc:sldMkLst>
          <pc:docMk/>
          <pc:sldMk cId="2258389384" sldId="295"/>
        </pc:sldMkLst>
      </pc:sldChg>
      <pc:sldChg chg="add del">
        <pc:chgData name="誠一 清水" userId="62dea4249d1d0e70" providerId="LiveId" clId="{6528FEC3-DA81-4EF1-8510-2D4A00A6B0BE}" dt="2022-10-22T21:38:15.385" v="142" actId="2696"/>
        <pc:sldMkLst>
          <pc:docMk/>
          <pc:sldMk cId="751657596" sldId="29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C5B7B6E-1A4A-CBA9-DE07-604DEB246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1453084-61D0-8C89-F38D-BB8730EE626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en-US" altLang="ja-JP"/>
              <a:t>2022/10/23</a:t>
            </a:r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EBAE0A8-B274-B382-7E36-A05D13B260D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1DDA8F5-B71C-7342-8439-1D60F3650BA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638B99-B4EB-4A9F-AB04-B2DA1CF84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05755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en-US" altLang="ja-JP"/>
              <a:t>2022/10/23</a:t>
            </a:r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6313"/>
            <a:ext cx="5486400" cy="39163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D6E73-7D17-417E-A828-E2469AE8F0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7874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F06F-626B-440B-AB0A-A2E868F604D8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7B8C6-DE48-4D2D-BCB4-BAB4D1AB9F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939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F06F-626B-440B-AB0A-A2E868F604D8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7B8C6-DE48-4D2D-BCB4-BAB4D1AB9F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348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F06F-626B-440B-AB0A-A2E868F604D8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7B8C6-DE48-4D2D-BCB4-BAB4D1AB9F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151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F06F-626B-440B-AB0A-A2E868F604D8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7B8C6-DE48-4D2D-BCB4-BAB4D1AB9FA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772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F06F-626B-440B-AB0A-A2E868F604D8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7B8C6-DE48-4D2D-BCB4-BAB4D1AB9F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879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F06F-626B-440B-AB0A-A2E868F604D8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7B8C6-DE48-4D2D-BCB4-BAB4D1AB9F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586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F06F-626B-440B-AB0A-A2E868F604D8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7B8C6-DE48-4D2D-BCB4-BAB4D1AB9F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363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F06F-626B-440B-AB0A-A2E868F604D8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7B8C6-DE48-4D2D-BCB4-BAB4D1AB9F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275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F06F-626B-440B-AB0A-A2E868F604D8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7B8C6-DE48-4D2D-BCB4-BAB4D1AB9F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0083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F06F-626B-440B-AB0A-A2E868F604D8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7B8C6-DE48-4D2D-BCB4-BAB4D1AB9F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267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F06F-626B-440B-AB0A-A2E868F604D8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7B8C6-DE48-4D2D-BCB4-BAB4D1AB9F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810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0F06F-626B-440B-AB0A-A2E868F604D8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7B8C6-DE48-4D2D-BCB4-BAB4D1AB9F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862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530203-07A8-4966-BD86-FC4A70F19C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洗礼式が表す神の救い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819ABD6-9BF4-466B-8CEB-FCC6B207EB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熊本聖書フォーラム</a:t>
            </a:r>
            <a:endParaRPr kumimoji="1" lang="en-US" altLang="ja-JP" dirty="0"/>
          </a:p>
          <a:p>
            <a:r>
              <a:rPr lang="en-US" altLang="ja-JP" dirty="0"/>
              <a:t>2022</a:t>
            </a:r>
            <a:r>
              <a:rPr lang="ja-JP" altLang="en-US" dirty="0"/>
              <a:t>年</a:t>
            </a:r>
            <a:r>
              <a:rPr lang="en-US" altLang="ja-JP" dirty="0"/>
              <a:t>10</a:t>
            </a:r>
            <a:r>
              <a:rPr lang="ja-JP" altLang="en-US" dirty="0"/>
              <a:t>月</a:t>
            </a:r>
            <a:r>
              <a:rPr lang="en-US" altLang="ja-JP" dirty="0"/>
              <a:t>23</a:t>
            </a:r>
            <a:r>
              <a:rPr lang="ja-JP" altLang="en-US" dirty="0"/>
              <a:t>日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29277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917645-FEE6-46B6-932F-2975B178E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２　水を用いて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65F7945-504C-4D23-BF05-46E6945DE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sz="3200" dirty="0">
                <a:latin typeface="+mn-ea"/>
              </a:rPr>
              <a:t>Ⅰ</a:t>
            </a:r>
            <a:r>
              <a:rPr kumimoji="1" lang="ja-JP" altLang="en-US" sz="3200" dirty="0">
                <a:latin typeface="+mn-ea"/>
              </a:rPr>
              <a:t>コリ</a:t>
            </a:r>
            <a:r>
              <a:rPr kumimoji="1" lang="en-US" altLang="ja-JP" sz="3200" dirty="0">
                <a:latin typeface="+mn-ea"/>
              </a:rPr>
              <a:t>6</a:t>
            </a:r>
            <a:r>
              <a:rPr kumimoji="1" lang="ja-JP" altLang="en-US" sz="3200" dirty="0">
                <a:latin typeface="+mn-ea"/>
              </a:rPr>
              <a:t>：</a:t>
            </a:r>
            <a:r>
              <a:rPr kumimoji="1" lang="en-US" altLang="ja-JP" sz="3200" dirty="0">
                <a:latin typeface="+mn-ea"/>
              </a:rPr>
              <a:t>11</a:t>
            </a:r>
          </a:p>
          <a:p>
            <a:pPr marL="0" indent="0">
              <a:buNone/>
            </a:pPr>
            <a:r>
              <a:rPr lang="ja-JP" altLang="en-US" dirty="0">
                <a:latin typeface="+mn-ea"/>
              </a:rPr>
              <a:t>　主イエス・キリストの御名によって</a:t>
            </a:r>
            <a:endParaRPr lang="en-US" altLang="ja-JP" dirty="0">
              <a:latin typeface="+mn-ea"/>
            </a:endParaRPr>
          </a:p>
          <a:p>
            <a:pPr marL="0" indent="0">
              <a:buNone/>
            </a:pPr>
            <a:r>
              <a:rPr lang="ja-JP" altLang="en-US" dirty="0">
                <a:latin typeface="+mn-ea"/>
              </a:rPr>
              <a:t>　そして、私たちの神の御霊によって</a:t>
            </a:r>
            <a:endParaRPr lang="en-US" altLang="ja-JP" dirty="0">
              <a:latin typeface="+mn-ea"/>
            </a:endParaRPr>
          </a:p>
          <a:p>
            <a:pPr marL="0" indent="0">
              <a:buNone/>
            </a:pPr>
            <a:r>
              <a:rPr kumimoji="1" lang="ja-JP" altLang="en-US" dirty="0">
                <a:latin typeface="+mn-ea"/>
              </a:rPr>
              <a:t>　　</a:t>
            </a:r>
            <a:r>
              <a:rPr kumimoji="1" lang="ja-JP" altLang="en-US" u="sng" dirty="0">
                <a:latin typeface="+mn-ea"/>
              </a:rPr>
              <a:t>あなたがたは洗われ</a:t>
            </a:r>
            <a:r>
              <a:rPr kumimoji="1" lang="ja-JP" altLang="en-US" dirty="0">
                <a:latin typeface="+mn-ea"/>
              </a:rPr>
              <a:t>、聖なる者とされ、</a:t>
            </a:r>
            <a:endParaRPr kumimoji="1" lang="en-US" altLang="ja-JP" dirty="0">
              <a:latin typeface="+mn-ea"/>
            </a:endParaRPr>
          </a:p>
          <a:p>
            <a:pPr marL="0" indent="0">
              <a:buNone/>
            </a:pPr>
            <a:r>
              <a:rPr lang="ja-JP" altLang="en-US" dirty="0">
                <a:latin typeface="+mn-ea"/>
              </a:rPr>
              <a:t>　　義と認められたのです。</a:t>
            </a:r>
            <a:endParaRPr lang="en-US" altLang="ja-JP" dirty="0">
              <a:latin typeface="+mn-ea"/>
            </a:endParaRPr>
          </a:p>
          <a:p>
            <a:pPr marL="0" indent="0">
              <a:buNone/>
            </a:pPr>
            <a:endParaRPr lang="en-US" altLang="ja-JP" dirty="0">
              <a:latin typeface="+mn-ea"/>
            </a:endParaRPr>
          </a:p>
          <a:p>
            <a:pPr marL="0" indent="0">
              <a:buNone/>
            </a:pPr>
            <a:r>
              <a:rPr lang="ja-JP" altLang="en-US" dirty="0">
                <a:latin typeface="+mn-ea"/>
              </a:rPr>
              <a:t>   主イエス・キリストの御名を信じたとき、その瞬間、</a:t>
            </a:r>
            <a:endParaRPr lang="en-US" altLang="ja-JP" dirty="0">
              <a:latin typeface="+mn-ea"/>
            </a:endParaRPr>
          </a:p>
          <a:p>
            <a:pPr marL="0" indent="0">
              <a:buNone/>
            </a:pPr>
            <a:r>
              <a:rPr lang="ja-JP" altLang="en-US" dirty="0"/>
              <a:t>   その人は</a:t>
            </a:r>
            <a:r>
              <a:rPr lang="ja-JP" altLang="en-US" u="sng" dirty="0">
                <a:solidFill>
                  <a:srgbClr val="FF0000"/>
                </a:solidFill>
              </a:rPr>
              <a:t>聖霊の中に浸され</a:t>
            </a:r>
            <a:r>
              <a:rPr lang="ja-JP" altLang="en-US" dirty="0"/>
              <a:t>、</a:t>
            </a:r>
            <a:r>
              <a:rPr kumimoji="1" lang="ja-JP" altLang="ja-JP" sz="3200" b="1" kern="1200" dirty="0">
                <a:solidFill>
                  <a:schemeClr val="tx1"/>
                </a:solidFill>
                <a:effectLst/>
              </a:rPr>
              <a:t>罪</a:t>
            </a:r>
            <a:r>
              <a:rPr kumimoji="1" lang="ja-JP" altLang="en-US" sz="3200" b="1" kern="1200" dirty="0">
                <a:solidFill>
                  <a:schemeClr val="tx1"/>
                </a:solidFill>
                <a:effectLst/>
              </a:rPr>
              <a:t>が</a:t>
            </a:r>
            <a:r>
              <a:rPr kumimoji="1" lang="ja-JP" altLang="ja-JP" sz="3200" b="1" kern="1200" dirty="0">
                <a:solidFill>
                  <a:schemeClr val="tx1"/>
                </a:solidFill>
                <a:effectLst/>
              </a:rPr>
              <a:t>洗い清め</a:t>
            </a:r>
            <a:r>
              <a:rPr kumimoji="1" lang="ja-JP" altLang="en-US" sz="3200" b="1" kern="1200" dirty="0">
                <a:solidFill>
                  <a:schemeClr val="tx1"/>
                </a:solidFill>
                <a:effectLst/>
              </a:rPr>
              <a:t>られた</a:t>
            </a:r>
            <a:endParaRPr kumimoji="1" lang="en-US" altLang="ja-JP" sz="3200" b="1" dirty="0">
              <a:latin typeface="+mn-ea"/>
            </a:endParaRP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141553EF-6D61-4FBA-923A-2DAF6B8707BF}"/>
              </a:ext>
            </a:extLst>
          </p:cNvPr>
          <p:cNvSpPr/>
          <p:nvPr/>
        </p:nvSpPr>
        <p:spPr>
          <a:xfrm>
            <a:off x="1038386" y="4742481"/>
            <a:ext cx="9965411" cy="1325563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3346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5BA11B-3FFD-45A9-8027-B8C6989B3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３　水の中に沈む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27AAEFF-A582-42EB-ACF7-A2F16D77A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聖霊の中に浸されたされたということは、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信じたときに</a:t>
            </a:r>
            <a:r>
              <a:rPr lang="ja-JP" altLang="en-US" b="1" dirty="0"/>
              <a:t>死んだ</a:t>
            </a:r>
            <a:r>
              <a:rPr lang="ja-JP" altLang="en-US" dirty="0"/>
              <a:t>ということ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人が水の中に浸けられたら死ぬのと同じ</a:t>
            </a:r>
            <a:endParaRPr lang="en-US" altLang="ja-JP" dirty="0"/>
          </a:p>
          <a:p>
            <a:r>
              <a:rPr lang="ja-JP" altLang="en-US" dirty="0"/>
              <a:t>ロマ６：３ 　</a:t>
            </a:r>
            <a:r>
              <a:rPr lang="ja-JP" altLang="en-US" u="sng" dirty="0"/>
              <a:t>キリストの死にあずかるバプテスマ</a:t>
            </a:r>
            <a:endParaRPr lang="en-US" altLang="ja-JP" dirty="0"/>
          </a:p>
          <a:p>
            <a:r>
              <a:rPr lang="ja-JP" altLang="en-US" dirty="0"/>
              <a:t>ロマ６：４　 </a:t>
            </a:r>
            <a:r>
              <a:rPr lang="ja-JP" altLang="en-US" u="sng" dirty="0"/>
              <a:t>キリストとともに葬られた</a:t>
            </a:r>
            <a:endParaRPr lang="en-US" altLang="ja-JP" u="sng" dirty="0"/>
          </a:p>
          <a:p>
            <a:pPr marL="0" indent="0">
              <a:buNone/>
            </a:pPr>
            <a:endParaRPr lang="en-US" altLang="ja-JP" u="sng" dirty="0"/>
          </a:p>
          <a:p>
            <a:pPr marL="0" indent="0">
              <a:buNone/>
            </a:pPr>
            <a:r>
              <a:rPr lang="ja-JP" altLang="en-US" dirty="0"/>
              <a:t>　信じたときに、キリストと共に死んで葬られた</a:t>
            </a:r>
            <a:endParaRPr lang="en-US" altLang="ja-JP" dirty="0"/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82ABACBB-4521-4D14-9384-0D64A795FD31}"/>
              </a:ext>
            </a:extLst>
          </p:cNvPr>
          <p:cNvSpPr/>
          <p:nvPr/>
        </p:nvSpPr>
        <p:spPr>
          <a:xfrm>
            <a:off x="1022888" y="4948507"/>
            <a:ext cx="9686441" cy="956347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26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74DE9D-54A1-4FD4-82E5-7E1AA862E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４　水の中から上がる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379A0E-011A-43EE-A4D2-D85D7CFB6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/>
              <a:t>ロマ６：４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キリストが　御父の栄光によって　死者の中からよみがえられたように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私たちも　</a:t>
            </a:r>
            <a:r>
              <a:rPr lang="ja-JP" altLang="en-US" u="sng" dirty="0"/>
              <a:t>いのち（新しい性質）にあって</a:t>
            </a:r>
            <a:endParaRPr lang="en-US" altLang="ja-JP" u="sng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u="sng" dirty="0"/>
              <a:t>新しい歩みをする</a:t>
            </a:r>
            <a:endParaRPr lang="en-US" altLang="ja-JP" u="sng" dirty="0"/>
          </a:p>
          <a:p>
            <a:pPr marL="0" indent="0">
              <a:buNone/>
            </a:pPr>
            <a:endParaRPr lang="en-US" altLang="ja-JP" u="sng" dirty="0"/>
          </a:p>
          <a:p>
            <a:pPr marL="0" indent="0">
              <a:buNone/>
            </a:pPr>
            <a:r>
              <a:rPr lang="ja-JP" altLang="en-US" dirty="0"/>
              <a:t>　信じたときに、新しい性質を与えられ、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新しい歩みをすることができるようになった</a:t>
            </a:r>
            <a:endParaRPr lang="en-US" altLang="ja-JP" dirty="0"/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C7288E35-9154-4826-AC0F-10346E999423}"/>
              </a:ext>
            </a:extLst>
          </p:cNvPr>
          <p:cNvSpPr/>
          <p:nvPr/>
        </p:nvSpPr>
        <p:spPr>
          <a:xfrm>
            <a:off x="960895" y="4510008"/>
            <a:ext cx="9252488" cy="1465048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4108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93EA9A-A996-4940-AB78-B3A4E60AE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もし、罪の性質に従ってしまったら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B75E2BA-4B91-4BF0-94FC-FCF781A60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en-US" altLang="ja-JP" dirty="0"/>
              <a:t>Ⅰ</a:t>
            </a:r>
            <a:r>
              <a:rPr kumimoji="1" lang="ja-JP" altLang="en-US" dirty="0"/>
              <a:t>ヨハネ１：９</a:t>
            </a:r>
            <a:endParaRPr kumimoji="1" lang="en-US" altLang="ja-JP" dirty="0"/>
          </a:p>
          <a:p>
            <a:pPr marL="0" indent="0" algn="ctr">
              <a:buNone/>
            </a:pPr>
            <a:r>
              <a:rPr lang="ja-JP" altLang="en-US" dirty="0">
                <a:solidFill>
                  <a:srgbClr val="FF0000"/>
                </a:solidFill>
              </a:rPr>
              <a:t>父なる神に祈り、自分の罪を言い表す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ja-JP" altLang="en-US" dirty="0"/>
              <a:t>そうすると、気づいていない罪も含めて</a:t>
            </a:r>
            <a:endParaRPr lang="en-US" altLang="ja-JP" dirty="0"/>
          </a:p>
          <a:p>
            <a:pPr marL="0" indent="0" algn="ctr">
              <a:buNone/>
            </a:pPr>
            <a:r>
              <a:rPr lang="ja-JP" altLang="en-US" dirty="0">
                <a:solidFill>
                  <a:srgbClr val="FF0000"/>
                </a:solidFill>
              </a:rPr>
              <a:t>すべての悪から清められる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ja-JP" altLang="en-US" dirty="0"/>
              <a:t>（信仰生活とは継続的な祈りと清め）</a:t>
            </a:r>
            <a:endParaRPr kumimoji="1" lang="en-US" altLang="ja-JP" dirty="0"/>
          </a:p>
          <a:p>
            <a:pPr marL="0" indent="0" algn="ctr">
              <a:buNone/>
            </a:pPr>
            <a:endParaRPr lang="en-US" altLang="ja-JP" dirty="0">
              <a:solidFill>
                <a:srgbClr val="FF0000"/>
              </a:solidFill>
            </a:endParaRPr>
          </a:p>
          <a:p>
            <a:r>
              <a:rPr lang="ja-JP" altLang="en-US" dirty="0"/>
              <a:t>気づいた時すぐに。</a:t>
            </a:r>
            <a:r>
              <a:rPr kumimoji="1" lang="ja-JP" altLang="en-US" dirty="0"/>
              <a:t>その日を振り返って、寝る前に</a:t>
            </a:r>
            <a:endParaRPr kumimoji="1" lang="en-US" altLang="ja-JP" dirty="0"/>
          </a:p>
          <a:p>
            <a:r>
              <a:rPr kumimoji="1" lang="ja-JP" altLang="en-US" dirty="0"/>
              <a:t>言い表すとは、自分の言動や思いが</a:t>
            </a:r>
            <a:r>
              <a:rPr lang="ja-JP" altLang="en-US" dirty="0"/>
              <a:t>神のみことばに照らして</a:t>
            </a:r>
            <a:r>
              <a:rPr kumimoji="1" lang="ja-JP" altLang="en-US" dirty="0"/>
              <a:t>罪でありましたと認めること（反省</a:t>
            </a:r>
            <a:r>
              <a:rPr kumimoji="1" lang="ja-JP" altLang="en-US"/>
              <a:t>や誓いではない）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19183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F2EEB1-0992-4910-9060-F4DD3EF96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kumimoji="1" lang="ja-JP" altLang="en-US" dirty="0">
                <a:latin typeface="+mn-ea"/>
              </a:rPr>
              <a:t>５　キリストと一つになっている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C0D954C-8304-47EC-9761-BB99CF28C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ja-JP" altLang="en-US" sz="3200" dirty="0">
                <a:latin typeface="+mn-ea"/>
              </a:rPr>
              <a:t>ロマ</a:t>
            </a:r>
            <a:r>
              <a:rPr lang="en-US" altLang="ja-JP" sz="3200" dirty="0">
                <a:latin typeface="+mn-ea"/>
              </a:rPr>
              <a:t>6</a:t>
            </a:r>
            <a:r>
              <a:rPr lang="ja-JP" altLang="en-US" sz="3200" dirty="0">
                <a:latin typeface="+mn-ea"/>
              </a:rPr>
              <a:t>：</a:t>
            </a:r>
            <a:r>
              <a:rPr lang="en-US" altLang="ja-JP" sz="3200" dirty="0">
                <a:latin typeface="+mn-ea"/>
              </a:rPr>
              <a:t>5</a:t>
            </a:r>
          </a:p>
          <a:p>
            <a:pPr marL="0" lvl="0" indent="0">
              <a:buNone/>
            </a:pPr>
            <a:r>
              <a:rPr kumimoji="1" lang="ja-JP" altLang="en-US" sz="3200" dirty="0">
                <a:latin typeface="+mn-ea"/>
              </a:rPr>
              <a:t>・キリストと一つになって</a:t>
            </a:r>
            <a:endParaRPr kumimoji="1" lang="en-US" altLang="ja-JP" sz="3200" dirty="0">
              <a:latin typeface="+mn-ea"/>
            </a:endParaRPr>
          </a:p>
          <a:p>
            <a:pPr marL="0" lvl="0" indent="0">
              <a:buNone/>
            </a:pPr>
            <a:r>
              <a:rPr kumimoji="1" lang="ja-JP" altLang="en-US" sz="3200" dirty="0">
                <a:latin typeface="+mn-ea"/>
              </a:rPr>
              <a:t>・キリストの死と同じようになっているのなら</a:t>
            </a:r>
            <a:endParaRPr kumimoji="1" lang="en-US" altLang="ja-JP" sz="3200" dirty="0">
              <a:latin typeface="+mn-ea"/>
            </a:endParaRPr>
          </a:p>
          <a:p>
            <a:pPr marL="0" lvl="0" indent="0">
              <a:buNone/>
            </a:pPr>
            <a:r>
              <a:rPr lang="ja-JP" altLang="en-US" dirty="0">
                <a:latin typeface="+mn-ea"/>
              </a:rPr>
              <a:t>・必ず</a:t>
            </a:r>
            <a:r>
              <a:rPr kumimoji="1" lang="ja-JP" altLang="en-US" sz="3200" dirty="0">
                <a:latin typeface="+mn-ea"/>
              </a:rPr>
              <a:t>キリストの復活と同じになる</a:t>
            </a:r>
            <a:endParaRPr kumimoji="1" lang="en-US" altLang="ja-JP" sz="3200" dirty="0">
              <a:latin typeface="+mn-ea"/>
            </a:endParaRPr>
          </a:p>
          <a:p>
            <a:pPr lvl="0"/>
            <a:endParaRPr lang="en-US" altLang="ja-JP" dirty="0">
              <a:solidFill>
                <a:srgbClr val="FF0000"/>
              </a:solidFill>
              <a:latin typeface="+mn-ea"/>
            </a:endParaRPr>
          </a:p>
          <a:p>
            <a:pPr marL="0" lvl="0" indent="0">
              <a:buNone/>
            </a:pPr>
            <a:r>
              <a:rPr kumimoji="1" lang="ja-JP" altLang="en-US" sz="3200" dirty="0">
                <a:solidFill>
                  <a:srgbClr val="FF0000"/>
                </a:solidFill>
                <a:latin typeface="+mn-ea"/>
              </a:rPr>
              <a:t>　</a:t>
            </a:r>
            <a:r>
              <a:rPr kumimoji="1" lang="ja-JP" altLang="en-US" sz="3200" dirty="0">
                <a:latin typeface="+mn-ea"/>
              </a:rPr>
              <a:t>必ず、不死の栄光の体を与えられ、</a:t>
            </a:r>
            <a:endParaRPr kumimoji="1" lang="en-US" altLang="ja-JP" sz="3200" dirty="0">
              <a:latin typeface="+mn-ea"/>
            </a:endParaRPr>
          </a:p>
          <a:p>
            <a:pPr marL="0" lvl="0" indent="0">
              <a:buNone/>
            </a:pPr>
            <a:r>
              <a:rPr lang="ja-JP" altLang="en-US" dirty="0">
                <a:latin typeface="+mn-ea"/>
              </a:rPr>
              <a:t>　再びこの地上に立ち、メシアの王国に入る</a:t>
            </a:r>
            <a:endParaRPr kumimoji="1" lang="en-US" altLang="ja-JP" sz="3200" dirty="0">
              <a:latin typeface="+mn-ea"/>
            </a:endParaRP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13A7B4E7-6052-48AF-A0F7-5341ACA1FF96}"/>
              </a:ext>
            </a:extLst>
          </p:cNvPr>
          <p:cNvSpPr/>
          <p:nvPr/>
        </p:nvSpPr>
        <p:spPr>
          <a:xfrm>
            <a:off x="1007390" y="4359572"/>
            <a:ext cx="8570563" cy="1591778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1635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917645-FEE6-46B6-932F-2975B178E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まとめ　洗礼が象徴する５つのこと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65F7945-504C-4D23-BF05-46E6945DE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kumimoji="1" lang="ja-JP" altLang="en-US" sz="3600" dirty="0"/>
              <a:t>私たちはキリストのものとなった</a:t>
            </a:r>
            <a:endParaRPr kumimoji="1" lang="en-US" altLang="ja-JP" sz="3600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sz="3600" dirty="0"/>
              <a:t>私たちの罪は洗い清められた</a:t>
            </a:r>
            <a:endParaRPr lang="en-US" altLang="ja-JP" sz="3600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sz="3600" dirty="0"/>
              <a:t>キリストとともに死んで葬られた</a:t>
            </a:r>
            <a:endParaRPr lang="en-US" altLang="ja-JP" sz="3600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sz="3600" dirty="0"/>
              <a:t>キリストがよみがえられたように、いのち（新しい性質）にあって新しい歩みをする</a:t>
            </a:r>
            <a:endParaRPr lang="en-US" altLang="ja-JP" sz="3600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sz="3600" dirty="0"/>
              <a:t>必ずキリストの復活と同じになる</a:t>
            </a:r>
            <a:endParaRPr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3464329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178042-D80C-4AE4-8100-548B562E3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洗礼は罪や汚れを洗い流すものではない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2D5499-6212-4BEB-844C-87A0F1598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>
                <a:latin typeface="+mn-ea"/>
              </a:rPr>
              <a:t>人は</a:t>
            </a:r>
            <a:r>
              <a:rPr lang="ja-JP" altLang="en-US" dirty="0">
                <a:solidFill>
                  <a:srgbClr val="FF0000"/>
                </a:solidFill>
                <a:latin typeface="+mn-ea"/>
              </a:rPr>
              <a:t>神を信じたとき</a:t>
            </a:r>
            <a:r>
              <a:rPr lang="ja-JP" altLang="en-US" dirty="0">
                <a:latin typeface="+mn-ea"/>
              </a:rPr>
              <a:t>、</a:t>
            </a:r>
            <a:endParaRPr lang="en-US" altLang="ja-JP" dirty="0">
              <a:latin typeface="+mn-ea"/>
            </a:endParaRPr>
          </a:p>
          <a:p>
            <a:pPr marL="0" indent="0">
              <a:buNone/>
            </a:pPr>
            <a:r>
              <a:rPr lang="ja-JP" altLang="en-US" dirty="0">
                <a:latin typeface="+mn-ea"/>
              </a:rPr>
              <a:t>　すべての罪と汚れから清められた</a:t>
            </a:r>
            <a:br>
              <a:rPr lang="en-US" altLang="ja-JP" dirty="0">
                <a:latin typeface="+mn-ea"/>
              </a:rPr>
            </a:br>
            <a:endParaRPr lang="en-US" altLang="ja-JP" dirty="0">
              <a:latin typeface="+mn-ea"/>
            </a:endParaRPr>
          </a:p>
          <a:p>
            <a:r>
              <a:rPr lang="ja-JP" altLang="en-US" dirty="0">
                <a:latin typeface="+mn-ea"/>
              </a:rPr>
              <a:t>これを「救われる」または「義と認められる」という</a:t>
            </a:r>
            <a:br>
              <a:rPr lang="en-US" altLang="ja-JP" dirty="0">
                <a:latin typeface="+mn-ea"/>
              </a:rPr>
            </a:br>
            <a:endParaRPr lang="en-US" altLang="ja-JP" dirty="0">
              <a:latin typeface="+mn-ea"/>
            </a:endParaRPr>
          </a:p>
          <a:p>
            <a:r>
              <a:rPr kumimoji="1" lang="ja-JP" altLang="en-US" dirty="0">
                <a:latin typeface="+mn-ea"/>
              </a:rPr>
              <a:t>洗礼は、</a:t>
            </a:r>
            <a:r>
              <a:rPr kumimoji="1" lang="ja-JP" altLang="en-US" dirty="0">
                <a:solidFill>
                  <a:srgbClr val="FF0000"/>
                </a:solidFill>
                <a:latin typeface="+mn-ea"/>
              </a:rPr>
              <a:t>すでに救われた信者が受ける</a:t>
            </a:r>
            <a:r>
              <a:rPr kumimoji="1" lang="ja-JP" altLang="en-US" dirty="0">
                <a:latin typeface="+mn-ea"/>
              </a:rPr>
              <a:t>もの</a:t>
            </a:r>
            <a:endParaRPr kumimoji="1" lang="en-US" altLang="ja-JP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34792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38148A-CEC0-4ABD-A373-BBD0C1857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人はどのようにして救われるのか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B161DD-0CCD-4FB4-95D9-15B8143088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ja-JP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人は、</a:t>
            </a:r>
            <a:r>
              <a:rPr kumimoji="1" lang="ja-JP" altLang="ja-JP" kern="1200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信仰</a:t>
            </a:r>
            <a:r>
              <a:rPr kumimoji="1" lang="ja-JP" altLang="ja-JP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を通して、神の</a:t>
            </a:r>
            <a:r>
              <a:rPr kumimoji="1" lang="ja-JP" altLang="ja-JP" kern="1200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恵み</a:t>
            </a:r>
            <a:r>
              <a:rPr kumimoji="1" lang="ja-JP" altLang="ja-JP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によって救われる</a:t>
            </a:r>
            <a:br>
              <a:rPr kumimoji="1" lang="en-US" altLang="ja-JP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kumimoji="1" lang="en-US" altLang="ja-JP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恵み＝人</a:t>
            </a:r>
            <a:r>
              <a:rPr kumimoji="1" lang="ja-JP" altLang="ja-JP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の</a:t>
            </a:r>
            <a:r>
              <a:rPr kumimoji="1" lang="ja-JP" altLang="en-US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働きや</a:t>
            </a:r>
            <a:r>
              <a:rPr kumimoji="1" lang="ja-JP" altLang="ja-JP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行いによるのではない</a:t>
            </a:r>
            <a:endParaRPr kumimoji="1" lang="ja-JP" altLang="en-US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3845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6E3636-B129-448D-83DF-0A64E13AE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rtl="0" eaLnBrk="1" latinLnBrk="0" hangingPunct="1"/>
            <a:r>
              <a:rPr kumimoji="1" lang="ja-JP" altLang="en-US" kern="1200" dirty="0">
                <a:solidFill>
                  <a:schemeClr val="tx1"/>
                </a:solidFill>
                <a:effectLst/>
                <a:latin typeface="+mj-ea"/>
                <a:cs typeface="+mn-cs"/>
              </a:rPr>
              <a:t>何を信じるのか</a:t>
            </a:r>
            <a:endParaRPr kumimoji="1" lang="ja-JP" altLang="en-US" dirty="0">
              <a:latin typeface="+mj-ea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8643ACC-8714-4CD4-A65E-4E8137C21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kumimoji="1" lang="ja-JP" altLang="en-US" kern="1200" dirty="0">
                <a:solidFill>
                  <a:srgbClr val="FF0000"/>
                </a:solidFill>
                <a:effectLst/>
              </a:rPr>
              <a:t>神のことば、神の約束</a:t>
            </a:r>
            <a:endParaRPr kumimoji="1" lang="en-US" altLang="ja-JP" kern="1200" dirty="0">
              <a:solidFill>
                <a:srgbClr val="FF0000"/>
              </a:solidFill>
              <a:effectLst/>
            </a:endParaRPr>
          </a:p>
          <a:p>
            <a:pPr rtl="0" eaLnBrk="1" latinLnBrk="0" hangingPunct="1"/>
            <a:r>
              <a:rPr kumimoji="1" lang="ja-JP" altLang="en-US" kern="1200" dirty="0">
                <a:solidFill>
                  <a:schemeClr val="tx1"/>
                </a:solidFill>
                <a:effectLst/>
              </a:rPr>
              <a:t>神のことばを受け取り、書き記す役割は</a:t>
            </a:r>
            <a:br>
              <a:rPr kumimoji="1" lang="en-US" altLang="ja-JP" kern="1200" dirty="0">
                <a:solidFill>
                  <a:schemeClr val="tx1"/>
                </a:solidFill>
                <a:effectLst/>
              </a:rPr>
            </a:br>
            <a:r>
              <a:rPr kumimoji="1" lang="ja-JP" altLang="en-US" kern="1200" dirty="0">
                <a:solidFill>
                  <a:schemeClr val="tx1"/>
                </a:solidFill>
                <a:effectLst/>
              </a:rPr>
              <a:t>イスラエルの民に　→　</a:t>
            </a:r>
            <a:r>
              <a:rPr kumimoji="1" lang="ja-JP" altLang="en-US" kern="1200" dirty="0">
                <a:solidFill>
                  <a:srgbClr val="FF0000"/>
                </a:solidFill>
                <a:effectLst/>
              </a:rPr>
              <a:t>聖書</a:t>
            </a:r>
            <a:endParaRPr kumimoji="1" lang="en-US" altLang="ja-JP" kern="1200" dirty="0">
              <a:solidFill>
                <a:srgbClr val="FF0000"/>
              </a:solidFill>
              <a:effectLst/>
            </a:endParaRPr>
          </a:p>
          <a:p>
            <a:pPr rtl="0" eaLnBrk="1" latinLnBrk="0" hangingPunct="1"/>
            <a:r>
              <a:rPr kumimoji="1" lang="ja-JP" altLang="en-US" kern="1200" dirty="0">
                <a:solidFill>
                  <a:schemeClr val="tx1"/>
                </a:solidFill>
                <a:effectLst/>
              </a:rPr>
              <a:t>聖書の啓示は、</a:t>
            </a:r>
            <a:r>
              <a:rPr kumimoji="1" lang="ja-JP" altLang="en-US" kern="1200" dirty="0">
                <a:solidFill>
                  <a:srgbClr val="FF0000"/>
                </a:solidFill>
                <a:effectLst/>
              </a:rPr>
              <a:t>時代によって進展</a:t>
            </a:r>
            <a:r>
              <a:rPr kumimoji="1" lang="ja-JP" altLang="en-US" kern="1200" dirty="0">
                <a:solidFill>
                  <a:schemeClr val="tx1"/>
                </a:solidFill>
                <a:effectLst/>
              </a:rPr>
              <a:t>してきた</a:t>
            </a:r>
            <a:endParaRPr kumimoji="1" lang="en-US" altLang="ja-JP" kern="1200" dirty="0">
              <a:solidFill>
                <a:schemeClr val="tx1"/>
              </a:solidFill>
              <a:effectLst/>
            </a:endParaRPr>
          </a:p>
          <a:p>
            <a:pPr rtl="0" eaLnBrk="1" latinLnBrk="0" hangingPunct="1"/>
            <a:r>
              <a:rPr kumimoji="1" lang="ja-JP" altLang="en-US" kern="1200" dirty="0">
                <a:solidFill>
                  <a:schemeClr val="tx1"/>
                </a:solidFill>
                <a:effectLst/>
              </a:rPr>
              <a:t>信仰の内容は、時代によって変わる</a:t>
            </a:r>
            <a:endParaRPr kumimoji="1" lang="en-US" altLang="ja-JP" kern="1200" dirty="0">
              <a:solidFill>
                <a:schemeClr val="tx1"/>
              </a:solidFill>
              <a:effectLst/>
            </a:endParaRPr>
          </a:p>
          <a:p>
            <a:pPr rtl="0" eaLnBrk="1" latinLnBrk="0" hangingPunct="1"/>
            <a:endParaRPr lang="en-US" altLang="ja-JP" dirty="0"/>
          </a:p>
          <a:p>
            <a:pPr marL="0" indent="0" rtl="0" eaLnBrk="1" latinLnBrk="0" hangingPunct="1">
              <a:buNone/>
            </a:pPr>
            <a:r>
              <a:rPr kumimoji="1" lang="ja-JP" altLang="en-US" kern="1200" dirty="0">
                <a:solidFill>
                  <a:schemeClr val="tx1"/>
                </a:solidFill>
                <a:effectLst/>
              </a:rPr>
              <a:t>今の時代は、何を信じるのか</a:t>
            </a:r>
            <a:endParaRPr kumimoji="1" lang="en-US" altLang="ja-JP" kern="12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5775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D1E1DE-D87B-4071-A89C-3676A074B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kumimoji="1" lang="ja-JP" altLang="ja-JP" sz="4400" kern="1200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福音の</a:t>
            </a:r>
            <a:r>
              <a:rPr kumimoji="1" lang="ja-JP" altLang="en-US" sz="4400" kern="1200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３</a:t>
            </a:r>
            <a:r>
              <a:rPr kumimoji="1" lang="ja-JP" altLang="ja-JP" sz="4400" kern="1200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要素</a:t>
            </a:r>
            <a:r>
              <a:rPr kumimoji="1" lang="ja-JP" altLang="en-US" sz="4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</a:t>
            </a:r>
            <a:r>
              <a:rPr kumimoji="1" lang="en-US" altLang="ja-JP" sz="4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Ⅰ</a:t>
            </a:r>
            <a:r>
              <a:rPr kumimoji="1" lang="ja-JP" altLang="en-US" sz="4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コリ１５：３～４）</a:t>
            </a:r>
            <a:endParaRPr kumimoji="1" lang="en-US" altLang="ja-JP" sz="4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F9664DC-D206-4C73-AF19-95FED654E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0443"/>
            <a:ext cx="10515600" cy="426652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kumimoji="1" lang="ja-JP" altLang="ja-JP" sz="3600" kern="1200" dirty="0">
                <a:solidFill>
                  <a:schemeClr val="tx1"/>
                </a:solidFill>
                <a:effectLst/>
              </a:rPr>
              <a:t>キリストは、</a:t>
            </a:r>
            <a:r>
              <a:rPr kumimoji="1" lang="ja-JP" altLang="ja-JP" sz="3600" b="1" kern="1200" dirty="0">
                <a:solidFill>
                  <a:srgbClr val="FF0000"/>
                </a:solidFill>
                <a:effectLst/>
              </a:rPr>
              <a:t>私たちの罪のために死なれた</a:t>
            </a:r>
            <a:br>
              <a:rPr kumimoji="1" lang="en-US" altLang="ja-JP" sz="3600" b="1" kern="1200" dirty="0">
                <a:solidFill>
                  <a:srgbClr val="FF0000"/>
                </a:solidFill>
                <a:effectLst/>
              </a:rPr>
            </a:br>
            <a:endParaRPr kumimoji="1" lang="en-US" altLang="ja-JP" sz="3600" b="1" kern="1200" dirty="0">
              <a:solidFill>
                <a:srgbClr val="FF0000"/>
              </a:solidFill>
              <a:effectLst/>
            </a:endParaRPr>
          </a:p>
          <a:p>
            <a:pPr marL="514350" indent="-514350">
              <a:buFont typeface="+mj-lt"/>
              <a:buAutoNum type="arabicPeriod"/>
            </a:pPr>
            <a:r>
              <a:rPr kumimoji="1" lang="ja-JP" altLang="ja-JP" sz="3600" kern="1200" dirty="0">
                <a:solidFill>
                  <a:schemeClr val="tx1"/>
                </a:solidFill>
                <a:effectLst/>
              </a:rPr>
              <a:t>キリストは、</a:t>
            </a:r>
            <a:r>
              <a:rPr kumimoji="1" lang="ja-JP" altLang="ja-JP" sz="3600" b="1" kern="1200" dirty="0">
                <a:solidFill>
                  <a:srgbClr val="FF0000"/>
                </a:solidFill>
                <a:effectLst/>
              </a:rPr>
              <a:t>墓に葬られた</a:t>
            </a:r>
            <a:br>
              <a:rPr kumimoji="1" lang="en-US" altLang="ja-JP" sz="3600" b="1" kern="1200" dirty="0">
                <a:solidFill>
                  <a:srgbClr val="FF0000"/>
                </a:solidFill>
                <a:effectLst/>
              </a:rPr>
            </a:br>
            <a:endParaRPr kumimoji="1" lang="en-US" altLang="ja-JP" sz="3600" b="1" kern="1200" dirty="0">
              <a:solidFill>
                <a:srgbClr val="FF0000"/>
              </a:solidFill>
              <a:effectLst/>
            </a:endParaRPr>
          </a:p>
          <a:p>
            <a:pPr marL="514350" indent="-514350">
              <a:buFont typeface="+mj-lt"/>
              <a:buAutoNum type="arabicPeriod"/>
            </a:pPr>
            <a:r>
              <a:rPr kumimoji="1" lang="ja-JP" altLang="ja-JP" sz="3600" kern="1200" dirty="0">
                <a:solidFill>
                  <a:schemeClr val="tx1"/>
                </a:solidFill>
                <a:effectLst/>
              </a:rPr>
              <a:t>キリストは、</a:t>
            </a:r>
            <a:r>
              <a:rPr kumimoji="1" lang="en-US" altLang="ja-JP" sz="3600" b="1" kern="1200" dirty="0">
                <a:solidFill>
                  <a:srgbClr val="FF0000"/>
                </a:solidFill>
                <a:effectLst/>
              </a:rPr>
              <a:t>3</a:t>
            </a:r>
            <a:r>
              <a:rPr kumimoji="1" lang="ja-JP" altLang="ja-JP" sz="3600" b="1" kern="1200" dirty="0">
                <a:solidFill>
                  <a:srgbClr val="FF0000"/>
                </a:solidFill>
                <a:effectLst/>
              </a:rPr>
              <a:t>日目に</a:t>
            </a:r>
            <a:r>
              <a:rPr kumimoji="1" lang="ja-JP" altLang="en-US" sz="3600" b="1" kern="1200" dirty="0">
                <a:solidFill>
                  <a:srgbClr val="FF0000"/>
                </a:solidFill>
                <a:effectLst/>
              </a:rPr>
              <a:t>よみがえられた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505305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0B5F19-DAB8-431E-AA9E-A4A8F4401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洗礼を受ける資格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629135D-D834-4944-B74F-01D3C4836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dirty="0">
                <a:solidFill>
                  <a:srgbClr val="FF0000"/>
                </a:solidFill>
                <a:latin typeface="+mn-ea"/>
              </a:rPr>
              <a:t>福音の３要素を信じて</a:t>
            </a:r>
            <a:r>
              <a:rPr kumimoji="1" lang="ja-JP" altLang="en-US" sz="3200" dirty="0">
                <a:latin typeface="+mn-ea"/>
              </a:rPr>
              <a:t>、神の</a:t>
            </a:r>
            <a:r>
              <a:rPr kumimoji="1" lang="ja-JP" altLang="en-US" sz="3200" dirty="0">
                <a:solidFill>
                  <a:srgbClr val="FF0000"/>
                </a:solidFill>
                <a:latin typeface="+mn-ea"/>
              </a:rPr>
              <a:t>恵み</a:t>
            </a:r>
            <a:r>
              <a:rPr kumimoji="1" lang="ja-JP" altLang="en-US" sz="3200" dirty="0">
                <a:latin typeface="+mn-ea"/>
              </a:rPr>
              <a:t>によって救われた人</a:t>
            </a:r>
            <a:endParaRPr kumimoji="1" lang="en-US" altLang="ja-JP" sz="3200" dirty="0">
              <a:latin typeface="+mn-ea"/>
            </a:endParaRPr>
          </a:p>
          <a:p>
            <a:r>
              <a:rPr kumimoji="1" lang="ja-JP" altLang="en-US" sz="3200" dirty="0">
                <a:latin typeface="+mn-ea"/>
              </a:rPr>
              <a:t>キリストを</a:t>
            </a:r>
            <a:r>
              <a:rPr kumimoji="1" lang="ja-JP" altLang="en-US" sz="3200" dirty="0">
                <a:solidFill>
                  <a:srgbClr val="FF0000"/>
                </a:solidFill>
                <a:latin typeface="+mn-ea"/>
              </a:rPr>
              <a:t>信頼し</a:t>
            </a:r>
            <a:r>
              <a:rPr kumimoji="1" lang="ja-JP" altLang="en-US" sz="3200" dirty="0">
                <a:latin typeface="+mn-ea"/>
              </a:rPr>
              <a:t>、これからの人生を</a:t>
            </a:r>
            <a:r>
              <a:rPr kumimoji="1" lang="ja-JP" altLang="en-US" sz="3200" dirty="0">
                <a:solidFill>
                  <a:srgbClr val="FF0000"/>
                </a:solidFill>
                <a:latin typeface="+mn-ea"/>
              </a:rPr>
              <a:t>キリストに従って歩みたい</a:t>
            </a:r>
            <a:r>
              <a:rPr kumimoji="1" lang="ja-JP" altLang="en-US" sz="3200" dirty="0">
                <a:latin typeface="+mn-ea"/>
              </a:rPr>
              <a:t>と願う人</a:t>
            </a:r>
            <a:endParaRPr kumimoji="1" lang="en-US" altLang="ja-JP" sz="3200" dirty="0">
              <a:latin typeface="+mn-ea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ja-JP" altLang="en-US" dirty="0">
                <a:latin typeface="+mn-ea"/>
              </a:rPr>
              <a:t>キリストに従うことで救われるのではない</a:t>
            </a:r>
            <a:endParaRPr lang="en-US" altLang="ja-JP" dirty="0">
              <a:latin typeface="+mn-ea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kumimoji="1" lang="ja-JP" altLang="en-US" dirty="0">
                <a:latin typeface="+mn-ea"/>
              </a:rPr>
              <a:t>不従順だからといって救いを失うこともない</a:t>
            </a:r>
            <a:endParaRPr kumimoji="1" lang="en-US" altLang="ja-JP" dirty="0">
              <a:latin typeface="+mn-ea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kumimoji="1" lang="ja-JP" altLang="en-US" dirty="0">
                <a:latin typeface="+mn-ea"/>
              </a:rPr>
              <a:t>神による救いは、一時的ではなく、永遠の救い</a:t>
            </a:r>
            <a:endParaRPr kumimoji="1" lang="en-US" altLang="ja-JP" dirty="0">
              <a:latin typeface="+mn-ea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ja-JP" altLang="en-US" dirty="0">
                <a:latin typeface="+mn-ea"/>
              </a:rPr>
              <a:t>不従順に対しては、父が子を躾けるように、神は信者を訓練される（信者であればこそ、愛の訓練を受ける）</a:t>
            </a:r>
            <a:endParaRPr kumimoji="1" lang="en-US" altLang="ja-JP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176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917645-FEE6-46B6-932F-2975B178E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洗礼が象徴する５つのこと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65F7945-504C-4D23-BF05-46E6945DE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ja-JP" altLang="en-US" sz="3600" dirty="0"/>
              <a:t>イエスの御名によって受ける</a:t>
            </a:r>
            <a:endParaRPr kumimoji="1" lang="en-US" altLang="ja-JP" sz="3600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sz="3600" dirty="0"/>
              <a:t>水を用いて</a:t>
            </a:r>
            <a:endParaRPr lang="en-US" altLang="ja-JP" sz="3600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sz="3600" dirty="0"/>
              <a:t>水の中に沈む</a:t>
            </a:r>
            <a:endParaRPr lang="en-US" altLang="ja-JP" sz="3600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sz="3600" dirty="0"/>
              <a:t>水の中から上がる</a:t>
            </a:r>
            <a:endParaRPr lang="en-US" altLang="ja-JP" sz="3600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sz="3600" dirty="0"/>
              <a:t>キリストと一つになっている</a:t>
            </a:r>
            <a:endParaRPr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1911096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917645-FEE6-46B6-932F-2975B178E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１　イエスの御名によって受ける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65F7945-504C-4D23-BF05-46E6945DE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kumimoji="1" lang="ja-JP" altLang="en-US" sz="3200" dirty="0">
                <a:solidFill>
                  <a:srgbClr val="FF0000"/>
                </a:solidFill>
                <a:latin typeface="+mn-ea"/>
              </a:rPr>
              <a:t>主・イエス・キリストの御名によって</a:t>
            </a:r>
            <a:r>
              <a:rPr kumimoji="1" lang="ja-JP" altLang="en-US" sz="3200" dirty="0">
                <a:latin typeface="+mn-ea"/>
              </a:rPr>
              <a:t>洗礼を受ける</a:t>
            </a:r>
            <a:endParaRPr kumimoji="1" lang="en-US" altLang="ja-JP" sz="3200" dirty="0">
              <a:latin typeface="+mn-ea"/>
            </a:endParaRPr>
          </a:p>
          <a:p>
            <a:endParaRPr kumimoji="1" lang="en-US" altLang="ja-JP" sz="3200" dirty="0">
              <a:latin typeface="+mn-ea"/>
            </a:endParaRPr>
          </a:p>
          <a:p>
            <a:r>
              <a:rPr lang="ja-JP" altLang="en-US" dirty="0"/>
              <a:t>マタ</a:t>
            </a:r>
            <a:r>
              <a:rPr lang="en-US" altLang="ja-JP" dirty="0"/>
              <a:t>28</a:t>
            </a:r>
            <a:r>
              <a:rPr lang="ja-JP" altLang="en-US" dirty="0"/>
              <a:t>：</a:t>
            </a:r>
            <a:r>
              <a:rPr lang="en-US" altLang="ja-JP" dirty="0"/>
              <a:t>19</a:t>
            </a:r>
            <a:r>
              <a:rPr lang="ja-JP" altLang="en-US" dirty="0"/>
              <a:t>「父、子、聖霊の御名（単）によって」</a:t>
            </a:r>
            <a:endParaRPr lang="en-US" altLang="ja-JP" dirty="0"/>
          </a:p>
          <a:p>
            <a:r>
              <a:rPr lang="ja-JP" altLang="en-US" dirty="0"/>
              <a:t>使徒  </a:t>
            </a:r>
            <a:r>
              <a:rPr lang="en-US" altLang="ja-JP" dirty="0"/>
              <a:t>2</a:t>
            </a:r>
            <a:r>
              <a:rPr lang="ja-JP" altLang="en-US" dirty="0"/>
              <a:t>：</a:t>
            </a:r>
            <a:r>
              <a:rPr lang="en-US" altLang="ja-JP" dirty="0"/>
              <a:t>38</a:t>
            </a:r>
            <a:r>
              <a:rPr lang="ja-JP" altLang="en-US" dirty="0"/>
              <a:t>「イエス・キリストの名によって」</a:t>
            </a:r>
            <a:endParaRPr lang="en-US" altLang="ja-JP" dirty="0"/>
          </a:p>
          <a:p>
            <a:r>
              <a:rPr lang="ja-JP" altLang="en-US" dirty="0"/>
              <a:t>使徒  </a:t>
            </a:r>
            <a:r>
              <a:rPr lang="en-US" altLang="ja-JP" dirty="0"/>
              <a:t>8</a:t>
            </a:r>
            <a:r>
              <a:rPr lang="ja-JP" altLang="en-US" dirty="0"/>
              <a:t>：</a:t>
            </a:r>
            <a:r>
              <a:rPr lang="en-US" altLang="ja-JP" dirty="0"/>
              <a:t>16</a:t>
            </a:r>
            <a:r>
              <a:rPr lang="ja-JP" altLang="en-US" dirty="0"/>
              <a:t>「主イエスの御名によって」</a:t>
            </a:r>
            <a:endParaRPr lang="en-US" altLang="ja-JP" dirty="0"/>
          </a:p>
          <a:p>
            <a:pPr lvl="0"/>
            <a:r>
              <a:rPr lang="ja-JP" altLang="en-US" sz="3200" dirty="0">
                <a:latin typeface="+mn-ea"/>
              </a:rPr>
              <a:t>このお名前によって洗礼を受けるのは</a:t>
            </a:r>
            <a:endParaRPr lang="en-US" altLang="ja-JP" sz="3200" dirty="0">
              <a:latin typeface="+mn-ea"/>
            </a:endParaRPr>
          </a:p>
          <a:p>
            <a:pPr marL="0" lvl="0" indent="0">
              <a:buNone/>
            </a:pPr>
            <a:r>
              <a:rPr lang="ja-JP" altLang="en-US" sz="3200" dirty="0">
                <a:latin typeface="+mn-ea"/>
              </a:rPr>
              <a:t>　私たちは信じたときに、</a:t>
            </a:r>
            <a:endParaRPr lang="en-US" altLang="ja-JP" sz="3200" dirty="0">
              <a:latin typeface="+mn-ea"/>
            </a:endParaRPr>
          </a:p>
          <a:p>
            <a:pPr marL="0" lvl="0" indent="0">
              <a:buNone/>
            </a:pPr>
            <a:r>
              <a:rPr lang="ja-JP" altLang="en-US" sz="3200" dirty="0">
                <a:latin typeface="+mn-ea"/>
              </a:rPr>
              <a:t>　キリストの所有となった　このことを象徴するため</a:t>
            </a:r>
            <a:endParaRPr lang="en-US" altLang="ja-JP" sz="3200" dirty="0">
              <a:latin typeface="+mn-ea"/>
            </a:endParaRPr>
          </a:p>
          <a:p>
            <a:endParaRPr lang="en-US" altLang="ja-JP" dirty="0"/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7FF175C3-55D4-42D4-BAC9-7F4B0948CF23}"/>
              </a:ext>
            </a:extLst>
          </p:cNvPr>
          <p:cNvSpPr/>
          <p:nvPr/>
        </p:nvSpPr>
        <p:spPr>
          <a:xfrm>
            <a:off x="1069383" y="4881966"/>
            <a:ext cx="9934414" cy="108488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4593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497A0C-E86C-483D-ACCB-73B8066E9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ja-JP" altLang="en-US" dirty="0">
                <a:latin typeface="+mn-ea"/>
              </a:rPr>
              <a:t>信者はキリストのものとなった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B302A6-203F-4ED7-8AFA-6BC27D672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sz="3500" dirty="0"/>
              <a:t>Ⅰ</a:t>
            </a:r>
            <a:r>
              <a:rPr lang="ja-JP" altLang="en-US" sz="3500" dirty="0"/>
              <a:t>コリ３：２３</a:t>
            </a:r>
            <a:endParaRPr lang="en-US" altLang="ja-JP" sz="3500" dirty="0"/>
          </a:p>
          <a:p>
            <a:pPr marL="0" indent="0">
              <a:buNone/>
            </a:pPr>
            <a:r>
              <a:rPr lang="ja-JP" altLang="en-US" sz="3500" dirty="0"/>
              <a:t>「あなたがたは</a:t>
            </a:r>
            <a:r>
              <a:rPr lang="ja-JP" altLang="en-US" sz="3500" dirty="0">
                <a:solidFill>
                  <a:srgbClr val="FF0000"/>
                </a:solidFill>
              </a:rPr>
              <a:t>キリストのもの</a:t>
            </a:r>
            <a:r>
              <a:rPr lang="ja-JP" altLang="en-US" sz="3500" dirty="0"/>
              <a:t>であり、</a:t>
            </a:r>
            <a:endParaRPr lang="en-US" altLang="ja-JP" sz="3500" dirty="0"/>
          </a:p>
          <a:p>
            <a:pPr marL="0" indent="0">
              <a:buNone/>
            </a:pPr>
            <a:r>
              <a:rPr lang="ja-JP" altLang="en-US" sz="3500" dirty="0"/>
              <a:t>　キリストは神のものです。」</a:t>
            </a:r>
            <a:endParaRPr lang="en-US" altLang="ja-JP" sz="3500" dirty="0"/>
          </a:p>
          <a:p>
            <a:r>
              <a:rPr lang="ja-JP" altLang="en-US" sz="3500" dirty="0"/>
              <a:t>ヨハネ１０：２９（イエスのことば）</a:t>
            </a:r>
            <a:endParaRPr lang="en-US" altLang="ja-JP" sz="3500" dirty="0"/>
          </a:p>
          <a:p>
            <a:pPr marL="0" indent="0">
              <a:buNone/>
            </a:pPr>
            <a:r>
              <a:rPr kumimoji="1" lang="ja-JP" altLang="en-US" sz="3500" dirty="0"/>
              <a:t>「わたしに彼らをお与えになった</a:t>
            </a:r>
            <a:r>
              <a:rPr kumimoji="1" lang="ja-JP" altLang="en-US" sz="3500" b="1" dirty="0"/>
              <a:t>父</a:t>
            </a:r>
            <a:r>
              <a:rPr kumimoji="1" lang="ja-JP" altLang="en-US" sz="3500" dirty="0"/>
              <a:t>は、・・・」</a:t>
            </a:r>
            <a:endParaRPr kumimoji="1" lang="en-US" altLang="ja-JP" sz="3500" dirty="0"/>
          </a:p>
          <a:p>
            <a:pPr marL="0" indent="0">
              <a:buNone/>
            </a:pPr>
            <a:r>
              <a:rPr lang="ja-JP" altLang="en-US" sz="3500" dirty="0"/>
              <a:t>「</a:t>
            </a:r>
            <a:r>
              <a:rPr lang="ja-JP" altLang="en-US" sz="3500" u="sng" dirty="0">
                <a:solidFill>
                  <a:srgbClr val="FF0000"/>
                </a:solidFill>
              </a:rPr>
              <a:t>だれも</a:t>
            </a:r>
            <a:r>
              <a:rPr lang="ja-JP" altLang="en-US" sz="3500" b="1" dirty="0"/>
              <a:t>わたしの父の御手から</a:t>
            </a:r>
            <a:endParaRPr lang="en-US" altLang="ja-JP" sz="3500" b="1" dirty="0"/>
          </a:p>
          <a:p>
            <a:pPr marL="0" indent="0">
              <a:buNone/>
            </a:pPr>
            <a:r>
              <a:rPr lang="ja-JP" altLang="en-US" sz="3500" dirty="0"/>
              <a:t>　彼らを</a:t>
            </a:r>
            <a:r>
              <a:rPr lang="ja-JP" altLang="en-US" sz="3500" u="sng" dirty="0">
                <a:solidFill>
                  <a:srgbClr val="FF0000"/>
                </a:solidFill>
              </a:rPr>
              <a:t>奪い去ることはできません</a:t>
            </a:r>
            <a:r>
              <a:rPr lang="ja-JP" altLang="en-US" sz="3500" dirty="0"/>
              <a:t>。」</a:t>
            </a:r>
            <a:endParaRPr lang="en-US" altLang="ja-JP" sz="3500" dirty="0"/>
          </a:p>
          <a:p>
            <a:pPr marL="0" indent="0">
              <a:buNone/>
            </a:pPr>
            <a:endParaRPr kumimoji="1" lang="en-US" altLang="ja-JP" sz="3200" dirty="0"/>
          </a:p>
          <a:p>
            <a:pPr marL="0" indent="0" algn="ctr">
              <a:buNone/>
            </a:pPr>
            <a:r>
              <a:rPr kumimoji="1" lang="ja-JP" altLang="en-US" sz="3500" dirty="0"/>
              <a:t>信者は、受けた救いを自分で捨てることも不可能</a:t>
            </a:r>
            <a:endParaRPr kumimoji="1" lang="en-US" altLang="ja-JP" sz="3500" dirty="0"/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A3B19388-10DB-450A-B6F2-3FE77A98D4C0}"/>
              </a:ext>
            </a:extLst>
          </p:cNvPr>
          <p:cNvSpPr/>
          <p:nvPr/>
        </p:nvSpPr>
        <p:spPr>
          <a:xfrm>
            <a:off x="1084881" y="5253925"/>
            <a:ext cx="9903417" cy="923038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213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823</TotalTime>
  <Words>894</Words>
  <Application>Microsoft Office PowerPoint</Application>
  <PresentationFormat>ワイド画面</PresentationFormat>
  <Paragraphs>102</Paragraphs>
  <Slides>15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2" baseType="lpstr">
      <vt:lpstr>游ゴシック</vt:lpstr>
      <vt:lpstr>游ゴシック Light</vt:lpstr>
      <vt:lpstr>Arial</vt:lpstr>
      <vt:lpstr>Calibri</vt:lpstr>
      <vt:lpstr>Calibri Light</vt:lpstr>
      <vt:lpstr>Wingdings</vt:lpstr>
      <vt:lpstr>Office Theme</vt:lpstr>
      <vt:lpstr>洗礼式が表す神の救い</vt:lpstr>
      <vt:lpstr>洗礼は罪や汚れを洗い流すものではない</vt:lpstr>
      <vt:lpstr>人はどのようにして救われるのか</vt:lpstr>
      <vt:lpstr>何を信じるのか</vt:lpstr>
      <vt:lpstr>福音の３要素（Ⅰコリ１５：３～４）</vt:lpstr>
      <vt:lpstr>洗礼を受ける資格</vt:lpstr>
      <vt:lpstr>洗礼が象徴する５つのこと</vt:lpstr>
      <vt:lpstr>１　イエスの御名によって受ける</vt:lpstr>
      <vt:lpstr>信者はキリストのものとなった</vt:lpstr>
      <vt:lpstr>２　水を用いて</vt:lpstr>
      <vt:lpstr>３　水の中に沈む</vt:lpstr>
      <vt:lpstr>４　水の中から上がる</vt:lpstr>
      <vt:lpstr>もし、罪の性質に従ってしまったら</vt:lpstr>
      <vt:lpstr>５　キリストと一つになっている</vt:lpstr>
      <vt:lpstr>まとめ　洗礼が象徴する５つのこと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洗礼式</dc:title>
  <dc:creator>誠一 清水</dc:creator>
  <cp:lastModifiedBy>誠一 清水</cp:lastModifiedBy>
  <cp:revision>82</cp:revision>
  <cp:lastPrinted>2022-10-22T21:47:13Z</cp:lastPrinted>
  <dcterms:created xsi:type="dcterms:W3CDTF">2020-04-05T03:23:19Z</dcterms:created>
  <dcterms:modified xsi:type="dcterms:W3CDTF">2022-10-26T11:13:47Z</dcterms:modified>
</cp:coreProperties>
</file>